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96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12/13/18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lazor.net/docs/" TargetMode="External"/><Relationship Id="rId2" Type="http://schemas.openxmlformats.org/officeDocument/2006/relationships/hyperlink" Target="https://blazor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nkitsharmablogs.com/asp-net-core-crud-using-blazor-and-entity-framework-core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BF542-05E7-7C4F-B648-A100C862C7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		BLOGOSPHERE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CA513-0994-3048-8259-43CB0C59ADE1}"/>
              </a:ext>
            </a:extLst>
          </p:cNvPr>
          <p:cNvSpPr txBox="1"/>
          <p:nvPr/>
        </p:nvSpPr>
        <p:spPr>
          <a:xfrm>
            <a:off x="8102278" y="5382227"/>
            <a:ext cx="3116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Ajay Goel (001897443)</a:t>
            </a:r>
          </a:p>
          <a:p>
            <a:r>
              <a:rPr lang="en-US" dirty="0"/>
              <a:t>- Ankit Yadav (001271369)</a:t>
            </a:r>
          </a:p>
        </p:txBody>
      </p:sp>
    </p:spTree>
    <p:extLst>
      <p:ext uri="{BB962C8B-B14F-4D97-AF65-F5344CB8AC3E}">
        <p14:creationId xmlns:p14="http://schemas.microsoft.com/office/powerpoint/2010/main" val="2384514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2BD638-B088-0C44-809F-472B71FEA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HOME – VIEW</a:t>
            </a:r>
            <a:endParaRPr 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F065CA-55C2-B74A-AD85-4A868BE9328B}"/>
              </a:ext>
            </a:extLst>
          </p:cNvPr>
          <p:cNvPicPr/>
          <p:nvPr/>
        </p:nvPicPr>
        <p:blipFill rotWithShape="1">
          <a:blip r:embed="rId4"/>
          <a:srcRect t="33558"/>
          <a:stretch/>
        </p:blipFill>
        <p:spPr bwMode="auto">
          <a:xfrm>
            <a:off x="633999" y="2268086"/>
            <a:ext cx="6882269" cy="233208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84528F-CB9C-4A16-9BCF-176C209E3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We can view all the posts clicking on home button.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9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FBBA1-6651-DF43-A6B9-255FE2D4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/>
              <a:t>EDIT/</a:t>
            </a:r>
            <a:r>
              <a:rPr lang="en-US" sz="3200" dirty="0" err="1"/>
              <a:t>DELETe</a:t>
            </a:r>
            <a:r>
              <a:rPr lang="en-US" sz="3200" dirty="0"/>
              <a:t> POST	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B9F08D-09AB-A34B-A79A-DEFBEFFC60D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2679" y="131326"/>
            <a:ext cx="7522057" cy="34580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E0263-629D-854F-9D95-A2CF40BF2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We can edit the post by clicking on edit button.</a:t>
            </a:r>
          </a:p>
          <a:p>
            <a:r>
              <a:rPr lang="en-US" sz="1600" dirty="0"/>
              <a:t>It can </a:t>
            </a:r>
            <a:r>
              <a:rPr lang="en-US" sz="1600"/>
              <a:t>be deleted </a:t>
            </a:r>
            <a:r>
              <a:rPr lang="en-US" sz="1600" dirty="0"/>
              <a:t>also.</a:t>
            </a:r>
          </a:p>
          <a:p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4C99624-0DDA-C74C-9788-CAB8783836C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42679" y="3589361"/>
            <a:ext cx="7522056" cy="283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73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B6017-E35C-644C-9ECD-475D6324E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/>
              <a:t>Database collection view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2F74E-2B96-7D42-BBFA-B820084DC103}"/>
              </a:ext>
            </a:extLst>
          </p:cNvPr>
          <p:cNvPicPr/>
          <p:nvPr/>
        </p:nvPicPr>
        <p:blipFill rotWithShape="1">
          <a:blip r:embed="rId4"/>
          <a:srcRect r="47990" b="1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0DE-1E18-F543-80D5-C184949D6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1" y="2121408"/>
            <a:ext cx="381677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We can check if the data is stored in the database or not.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964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FDC87-192E-0747-A84F-79DA03B5B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USER MANAGEMENT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E83D7-1F10-DB40-8119-135122EBC9B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7270" y="1076047"/>
            <a:ext cx="7467466" cy="47059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D0270-4150-0446-8E0F-28C647DED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Users can be accessed from User Management Button.</a:t>
            </a:r>
          </a:p>
          <a:p>
            <a:r>
              <a:rPr lang="en-US" sz="1600" dirty="0"/>
              <a:t>It can be created, deleted and updated accordingly.</a:t>
            </a:r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762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49E8E-4CE9-354C-8169-39E55BB60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Add user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8FA8926-73C4-DB41-ACF9-B55767CE0872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0049" r="19961" b="1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BFEFD8-1728-4F76-B211-07D71DF00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1" y="2121408"/>
            <a:ext cx="381677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From this panel, user can be created.</a:t>
            </a:r>
          </a:p>
          <a:p>
            <a:r>
              <a:rPr lang="en-US" sz="1600" dirty="0"/>
              <a:t>It will be directly get saved in the database.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122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22C58-08E3-2143-B956-4F2B187FD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r>
              <a:rPr lang="en-US" sz="3600"/>
              <a:t>DATABASE VIEW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476181C-48AA-3A47-8EFD-6AEB5752F00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9" y="1957387"/>
            <a:ext cx="7737216" cy="29432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4E32A1-39B5-4D50-8C57-B67966764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5" y="2121408"/>
            <a:ext cx="3677263" cy="4092579"/>
          </a:xfrm>
        </p:spPr>
        <p:txBody>
          <a:bodyPr>
            <a:normAutofit/>
          </a:bodyPr>
          <a:lstStyle/>
          <a:p>
            <a:r>
              <a:rPr lang="en-US" sz="1600" dirty="0"/>
              <a:t>Data of the new user created Robin is available in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3953448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4FBA01-C5BB-6945-AD4B-32685E59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EDIT the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AADCD-0A8B-4742-A6B7-AC22350B798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6861" y="1062022"/>
            <a:ext cx="6882269" cy="39814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9A30F-B62E-5440-BB5A-28114C8C3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/>
              <a:t>We can edit the username and password of the user by clicking on EDIT button.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483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EFB6A-82BC-2947-B2F4-5B599A76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Delete the user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65C244-3A07-0A4E-9EC1-5ECE5C00B7C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2467" y="1055884"/>
            <a:ext cx="6882269" cy="42019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47C85-C63A-4E41-9343-800938952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User can be deleted from the database also.</a:t>
            </a:r>
          </a:p>
          <a:p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83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9D68-5192-EE4E-91E3-D6146B0B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112B2-E02A-B547-839F-41536ACAD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https://blazor.net/</a:t>
            </a:r>
            <a:endParaRPr lang="en-US" dirty="0"/>
          </a:p>
          <a:p>
            <a:r>
              <a:rPr lang="en-US" dirty="0">
                <a:hlinkClick r:id="rId3"/>
              </a:rPr>
              <a:t>https://blazor.net/docs/</a:t>
            </a:r>
            <a:endParaRPr lang="en-US" dirty="0"/>
          </a:p>
          <a:p>
            <a:r>
              <a:rPr lang="en-US" dirty="0">
                <a:hlinkClick r:id="rId4"/>
              </a:rPr>
              <a:t>https://ankitsharmablogs.com/asp-net-core-crud-using-blazor-and-entity-framework-core/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61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EF16-AF36-5545-91F6-5D0EFB6A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70582"/>
            <a:ext cx="10058400" cy="1609344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27355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4EAC-0A6D-ED44-ACB5-F26779D9F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80239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D5DB-D7CD-A04C-A5D2-A8A085281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365813"/>
            <a:ext cx="9520988" cy="5185458"/>
          </a:xfrm>
        </p:spPr>
        <p:txBody>
          <a:bodyPr/>
          <a:lstStyle/>
          <a:p>
            <a:r>
              <a:rPr lang="en-US" dirty="0"/>
              <a:t>Freedom of thoughts : Our application is based on writing your thoughts in form of posts which other users can read.</a:t>
            </a:r>
          </a:p>
          <a:p>
            <a:r>
              <a:rPr lang="en-US" dirty="0"/>
              <a:t>Blogosphere is a post based website where posts are made, edited, organized by its community of users in the form of posts.</a:t>
            </a:r>
          </a:p>
          <a:p>
            <a:r>
              <a:rPr lang="en-US" dirty="0"/>
              <a:t>Roles:</a:t>
            </a:r>
          </a:p>
          <a:p>
            <a:pPr lvl="1"/>
            <a:r>
              <a:rPr lang="en-US" dirty="0"/>
              <a:t>Admin can login and manage the posts along with the user management system.</a:t>
            </a:r>
          </a:p>
          <a:p>
            <a:pPr lvl="1"/>
            <a:r>
              <a:rPr lang="en-US" dirty="0"/>
              <a:t>Users can login, post, delete and edit the post.</a:t>
            </a:r>
          </a:p>
          <a:p>
            <a:r>
              <a:rPr lang="en-US" dirty="0"/>
              <a:t>Connectivity: We have used Mongo DB at the backend to store the user data and posts in form of documents/collections.</a:t>
            </a:r>
          </a:p>
          <a:p>
            <a:pPr lvl="1"/>
            <a:r>
              <a:rPr lang="en-US" dirty="0"/>
              <a:t>Using Blazor application to create server and client and from server we are making the connection with the database.</a:t>
            </a:r>
          </a:p>
          <a:p>
            <a:pPr lvl="1"/>
            <a:r>
              <a:rPr lang="en-US" dirty="0"/>
              <a:t>The client hits the server which then extract data from database.</a:t>
            </a:r>
          </a:p>
          <a:p>
            <a:pPr marL="27432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27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902F8-315C-3149-8BF4-CD22C08F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Database : Mongo 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58722-02B4-C942-A196-E8A34F639BD2}"/>
              </a:ext>
            </a:extLst>
          </p:cNvPr>
          <p:cNvPicPr/>
          <p:nvPr/>
        </p:nvPicPr>
        <p:blipFill rotWithShape="1">
          <a:blip r:embed="rId4"/>
          <a:srcRect r="51292" b="1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07537-0FD1-3540-9B3C-5E20FFB2E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1" y="2121408"/>
            <a:ext cx="3816774" cy="4050792"/>
          </a:xfrm>
        </p:spPr>
        <p:txBody>
          <a:bodyPr>
            <a:normAutofit/>
          </a:bodyPr>
          <a:lstStyle/>
          <a:p>
            <a:r>
              <a:rPr lang="en-US" sz="1600"/>
              <a:t>Created a database:</a:t>
            </a:r>
          </a:p>
          <a:p>
            <a:pPr lvl="1"/>
            <a:r>
              <a:rPr lang="en-US" sz="1600"/>
              <a:t> UserDB</a:t>
            </a:r>
          </a:p>
          <a:p>
            <a:r>
              <a:rPr lang="en-US" sz="1600"/>
              <a:t>Created 3 collections:</a:t>
            </a:r>
          </a:p>
          <a:p>
            <a:pPr lvl="1"/>
            <a:r>
              <a:rPr lang="en-US" sz="1600"/>
              <a:t>LoginRecord</a:t>
            </a:r>
          </a:p>
          <a:p>
            <a:pPr lvl="1"/>
            <a:r>
              <a:rPr lang="en-US" sz="1600"/>
              <a:t>UserBostRecord: All the posts made by the user will be stored in this collection. </a:t>
            </a:r>
          </a:p>
          <a:p>
            <a:pPr lvl="1"/>
            <a:r>
              <a:rPr lang="en-US" sz="1600"/>
              <a:t>User Record: All the user data ie., the id, password and role type will be stored in this collection .</a:t>
            </a:r>
          </a:p>
          <a:p>
            <a:pPr lvl="1"/>
            <a:endParaRPr lang="en-US" sz="16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2260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5DFB1-F2B4-4C41-B0E6-E9F47019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Screenshots: POST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D5A792-1700-3641-A8B0-975F21D690B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52" y="1635726"/>
            <a:ext cx="10020300" cy="3835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E75E0B-CDAD-4A41-B9CD-D4B4FF63BD8A}"/>
              </a:ext>
            </a:extLst>
          </p:cNvPr>
          <p:cNvSpPr txBox="1"/>
          <p:nvPr/>
        </p:nvSpPr>
        <p:spPr>
          <a:xfrm>
            <a:off x="1161535" y="5758248"/>
            <a:ext cx="982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with the user posts are stored here along with the posted date, string and title.</a:t>
            </a:r>
          </a:p>
        </p:txBody>
      </p:sp>
    </p:spTree>
    <p:extLst>
      <p:ext uri="{BB962C8B-B14F-4D97-AF65-F5344CB8AC3E}">
        <p14:creationId xmlns:p14="http://schemas.microsoft.com/office/powerpoint/2010/main" val="981502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62FF-C5E9-3B4F-9192-591506409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897" y="484632"/>
            <a:ext cx="10127351" cy="392698"/>
          </a:xfrm>
        </p:spPr>
        <p:txBody>
          <a:bodyPr>
            <a:noAutofit/>
          </a:bodyPr>
          <a:lstStyle/>
          <a:p>
            <a:r>
              <a:rPr lang="en-US" sz="3600" dirty="0"/>
              <a:t>Screenshots : User record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9550B0-E780-EE45-B078-B897BBA1053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b="24848"/>
          <a:stretch/>
        </p:blipFill>
        <p:spPr>
          <a:xfrm>
            <a:off x="1153195" y="984079"/>
            <a:ext cx="9634253" cy="35879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17858C-A835-CA49-8A3F-3A6F37406C4F}"/>
              </a:ext>
            </a:extLst>
          </p:cNvPr>
          <p:cNvSpPr txBox="1"/>
          <p:nvPr/>
        </p:nvSpPr>
        <p:spPr>
          <a:xfrm>
            <a:off x="1334530" y="60671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2055D5-F4D7-8A47-98B0-F92D7E26E55E}"/>
              </a:ext>
            </a:extLst>
          </p:cNvPr>
          <p:cNvSpPr txBox="1"/>
          <p:nvPr/>
        </p:nvSpPr>
        <p:spPr>
          <a:xfrm>
            <a:off x="1223939" y="4832177"/>
            <a:ext cx="956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records data with the name, user type, password </a:t>
            </a:r>
            <a:r>
              <a:rPr lang="en-US" dirty="0" err="1"/>
              <a:t>etc</a:t>
            </a:r>
            <a:r>
              <a:rPr lang="en-US" dirty="0"/>
              <a:t> are stored in this collection.</a:t>
            </a:r>
          </a:p>
        </p:txBody>
      </p:sp>
    </p:spTree>
    <p:extLst>
      <p:ext uri="{BB962C8B-B14F-4D97-AF65-F5344CB8AC3E}">
        <p14:creationId xmlns:p14="http://schemas.microsoft.com/office/powerpoint/2010/main" val="776305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66B30-C279-F442-B746-EB404B2FC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HOME - BLOGOSPHERE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C7D877-A479-5E48-A6C3-A9B93A7CA3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484632"/>
            <a:ext cx="7807115" cy="59707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3010E-CC65-4F41-8CF9-B1D03C2DF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Log in button will redirect you to login page.</a:t>
            </a:r>
          </a:p>
          <a:p>
            <a:r>
              <a:rPr lang="en-US" sz="1600" dirty="0"/>
              <a:t>Twitter label below will direct you to the twitter home page.</a:t>
            </a:r>
          </a:p>
          <a:p>
            <a:r>
              <a:rPr lang="en-US" sz="1600" dirty="0" err="1"/>
              <a:t>Github</a:t>
            </a:r>
            <a:r>
              <a:rPr lang="en-US" sz="1600" dirty="0"/>
              <a:t> label will redirect you to </a:t>
            </a:r>
            <a:r>
              <a:rPr lang="en-US" sz="1600" dirty="0" err="1"/>
              <a:t>github</a:t>
            </a:r>
            <a:r>
              <a:rPr lang="en-US" sz="1600" dirty="0"/>
              <a:t> profile already coded in the client side.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2174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97D2E-073B-8C4F-BCFF-7ED68BA1A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LOGIN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6054D-C31A-7F42-A450-8F15042E3369}"/>
              </a:ext>
            </a:extLst>
          </p:cNvPr>
          <p:cNvPicPr/>
          <p:nvPr/>
        </p:nvPicPr>
        <p:blipFill rotWithShape="1">
          <a:blip r:embed="rId4"/>
          <a:srcRect l="24152" r="18333" b="-1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3CD4-0C4B-8B43-ACF2-1E0625D59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1" y="2121408"/>
            <a:ext cx="381677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Enter the details as admin in username and password which will take you to the admin home screen.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559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A72BEE-5F54-3B4E-A002-A6093F24C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/>
              <a:t>Admin home screen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5FA393-4042-354E-84A7-7D7F80E8A53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9183" y="204716"/>
            <a:ext cx="7727128" cy="64529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B2C46-76CC-554B-8B83-AB076C80D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Admin can add the posts by clicking on ADD POST button.</a:t>
            </a:r>
          </a:p>
          <a:p>
            <a:r>
              <a:rPr lang="en-US" sz="1600" dirty="0"/>
              <a:t>They can log out clicking on LOG OUT button.</a:t>
            </a:r>
          </a:p>
          <a:p>
            <a:r>
              <a:rPr lang="en-US" sz="1600" dirty="0"/>
              <a:t>User Management button will redirect the admin to the page where new users can be added or edited.</a:t>
            </a:r>
          </a:p>
          <a:p>
            <a:r>
              <a:rPr lang="en-US" sz="1600" dirty="0"/>
              <a:t>Home: All the posts with the timestamp will be visible here.</a:t>
            </a:r>
          </a:p>
          <a:p>
            <a:endParaRPr lang="en-US" sz="1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2816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1C475-C02C-E147-B853-59254C2B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Adding a post : ADD POST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65CAF-2ECB-874F-A372-5D61A773D0B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275530"/>
            <a:ext cx="7664736" cy="42964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0C7E2-E1BC-6846-8C71-FA59552CF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The first text box will store the heading of the post.</a:t>
            </a:r>
          </a:p>
          <a:p>
            <a:r>
              <a:rPr lang="en-US" sz="1600" dirty="0"/>
              <a:t>The Second textbox will store the content of the post.</a:t>
            </a:r>
          </a:p>
          <a:p>
            <a:r>
              <a:rPr lang="en-US" sz="1600" dirty="0"/>
              <a:t>It is supported by markdown. So, we can use different sizes in the post.</a:t>
            </a:r>
          </a:p>
          <a:p>
            <a:r>
              <a:rPr lang="en-US" sz="1600" dirty="0"/>
              <a:t>Character count is also written to check the length of the post.</a:t>
            </a:r>
          </a:p>
          <a:p>
            <a:r>
              <a:rPr lang="en-US" sz="1600" dirty="0"/>
              <a:t>After clicking on post, data will be stored in a database.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CB22A3F-CE29-7F43-9F15-B02D196115F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63773" y="4646626"/>
            <a:ext cx="7339463" cy="181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47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601</Words>
  <Application>Microsoft Macintosh PowerPoint</Application>
  <PresentationFormat>Widescreen</PresentationFormat>
  <Paragraphs>64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Rockwell</vt:lpstr>
      <vt:lpstr>Rockwell Condensed</vt:lpstr>
      <vt:lpstr>Rockwell Extra Bold</vt:lpstr>
      <vt:lpstr>Wingdings</vt:lpstr>
      <vt:lpstr>Wood Type</vt:lpstr>
      <vt:lpstr>  BLOGOSPHERE</vt:lpstr>
      <vt:lpstr>Application objective:</vt:lpstr>
      <vt:lpstr>Database : Mongo db</vt:lpstr>
      <vt:lpstr>Screenshots: POST</vt:lpstr>
      <vt:lpstr>Screenshots : User record</vt:lpstr>
      <vt:lpstr>HOME - BLOGOSPHERE</vt:lpstr>
      <vt:lpstr>LOGIN PAGE</vt:lpstr>
      <vt:lpstr>Admin home screen</vt:lpstr>
      <vt:lpstr>Adding a post : ADD POST button</vt:lpstr>
      <vt:lpstr>HOME – VIEW</vt:lpstr>
      <vt:lpstr>EDIT/DELETe POST </vt:lpstr>
      <vt:lpstr>Database collection view </vt:lpstr>
      <vt:lpstr>USER MANAGEMENT System</vt:lpstr>
      <vt:lpstr>Add user</vt:lpstr>
      <vt:lpstr>DATABASE VIEW</vt:lpstr>
      <vt:lpstr>EDIT the user</vt:lpstr>
      <vt:lpstr>Delete the user </vt:lpstr>
      <vt:lpstr>References: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BLOGOSPHERE</dc:title>
  <dc:creator>ajaygoel1993@gmail.com</dc:creator>
  <cp:lastModifiedBy>ajaygoel1993@gmail.com</cp:lastModifiedBy>
  <cp:revision>8</cp:revision>
  <dcterms:created xsi:type="dcterms:W3CDTF">2018-12-14T03:23:28Z</dcterms:created>
  <dcterms:modified xsi:type="dcterms:W3CDTF">2018-12-14T03:29:56Z</dcterms:modified>
</cp:coreProperties>
</file>